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2" r:id="rId4"/>
    <p:sldId id="260" r:id="rId5"/>
    <p:sldId id="267" r:id="rId6"/>
    <p:sldId id="273" r:id="rId7"/>
    <p:sldId id="275" r:id="rId8"/>
    <p:sldId id="274" r:id="rId9"/>
    <p:sldId id="271" r:id="rId10"/>
    <p:sldId id="276" r:id="rId11"/>
    <p:sldId id="261" r:id="rId12"/>
    <p:sldId id="262" r:id="rId13"/>
    <p:sldId id="263" r:id="rId14"/>
    <p:sldId id="264" r:id="rId15"/>
    <p:sldId id="265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BEE23-460B-4576-B212-CE3A91835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AF325D-8D13-45A3-8055-4CB2548DC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E80D8-C4CF-4647-A184-1EA0FBEFC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677A2-7A11-419C-869B-75E05113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F1560-DB9C-46F0-9E52-8FF57DF0A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68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2CCC-3A18-4FB4-B95C-A14E4140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EB8B5-8794-4FFF-880F-4D1D2FF85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85B99-2967-49C1-984A-0716C98F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030C1-52E4-4D75-A6BB-AD8F0962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A7D5A-D01E-469B-8D5B-BCA02F6D8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37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A810A8-6E07-4B69-9BE8-DFFE06B12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7F5E9-46A7-4C84-B987-7331344AB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8A916-2B43-4F09-AF3D-5E10518A8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38078-CBA4-4988-A58F-DBF139F96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DDA26-9C5D-43CC-A2A2-0ECD7DD14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8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94CB-9229-4034-80EF-6129E4CB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8C63F-C25D-4C33-9026-3F67DEC7E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1A69C-1F95-4745-93EE-B728A6D8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7D8D4-7D15-481F-A9D7-181600857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4A910-8962-44FE-AE75-20D38F184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1AECE-5325-4F8C-B54D-0A8AD12B1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09552-08DF-402E-B530-FB051F658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1F1CF-88C7-4320-B3BE-89E5660B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529E3-A76C-42DC-9463-061941D61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242C9-C4D1-4890-BFC5-5993774A1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1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8370-8607-4E55-B669-41CDB57BD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72B7-B1AC-41B2-8502-D75D895D5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0C7F1-62CE-463F-A280-559A8129E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38040-5E2C-4DFF-8D93-D8BC8021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FC0D3-C0D7-4769-A4C5-0C9DE4382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AB04A-8744-4CEB-ACA6-1E02116E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5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990B-AE97-4AE1-84F4-2FE2CF18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C0DBB-689F-4767-9EFC-A524261FD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06655-DFD2-48C5-A7E3-2EA2BD8F9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ED1C89-568C-44BA-8D44-1D1699E7FA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61F893-8A00-43A1-B854-C6E735D79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5B54F2-6DEF-4714-BF46-13CB0F6B5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65DADA-F418-4DA5-BA95-2A98175A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CE53D0-AB56-4F17-BFB3-817F2B91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5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253E2-5EE4-4051-872C-7BA66A0C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171FBE-D6CC-4846-8C7C-A9633EC5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D0206-7B5D-4B4F-8095-00137584B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3BA9A-6EB0-4F55-8273-DEAC6AAA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8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05A7C-5B50-44A8-8E57-5ECE2F8C2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F6AA26-955E-4654-9C73-D9B831F9C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CACC1-DEA9-447F-891E-BC02D9430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65A5-AE68-4118-9BC2-ED794195B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91CDC-0994-43A6-B6C4-27FB90972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E5D20-AE1D-4EB7-8EFC-EA673C4E7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55F57-1087-4DB3-BE3F-99FA020D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B52ED-DB42-4B45-801D-1338B0EA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883FA-4D78-43B6-9394-999B75F4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0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155B6-0F86-4EE3-A01D-260BEA31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73617-03D8-498C-81E2-C1C9903867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252E4F-90A0-4BB8-ABC9-3B2FCBDED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690EB-55AE-4402-927D-26E8FD157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B15D-1659-4B2C-963E-D99AF05AA4E1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408CD-E3D1-41AA-BEF1-A1EBD7341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3888B-B21A-4D04-B466-7F2558DEF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6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2D08C5-D3AA-47FF-935F-AE33FB9D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21F39-E4CD-46F0-B22D-182E59E43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EB0B5-D327-442D-B678-780013EB6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7B15D-1659-4B2C-963E-D99AF05AA4E1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8B3FA-EFBB-44DE-AC6F-88EB1858C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F3C3B-052D-4781-9D95-2962E9171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183D1-A375-4038-A768-AED6D15A3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2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E3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88363C-FE24-4673-A2A2-B24324B9A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244"/>
          <a:stretch/>
        </p:blipFill>
        <p:spPr>
          <a:xfrm>
            <a:off x="624782" y="1227904"/>
            <a:ext cx="5146182" cy="44022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E3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D8B28-DCD0-46D2-B0DC-9F38CAFE3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87" r="34840"/>
          <a:stretch/>
        </p:blipFill>
        <p:spPr>
          <a:xfrm>
            <a:off x="6421034" y="1227904"/>
            <a:ext cx="5129784" cy="440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0AE5CA-45E5-40F8-9028-A71A368E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3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680808-FF10-417D-B03F-7D1EE4952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5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261092-11E5-4D62-9181-343D1AD3E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910446-B82E-45D9-9CA5-0B10B5CF7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06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E81D6-518C-4F10-99C7-BA60B0209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00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E5803-EDE9-40AB-AD24-8FEC1FB50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70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53B288-840C-4B65-BC18-8664BCC66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1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BA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2D945F-F0BF-421B-A847-56BD998C6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612"/>
          <a:stretch/>
        </p:blipFill>
        <p:spPr>
          <a:xfrm>
            <a:off x="641179" y="1047034"/>
            <a:ext cx="5021433" cy="452735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BA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BA4C2-4E5B-4F68-8856-60BD12E4A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612"/>
          <a:stretch/>
        </p:blipFill>
        <p:spPr>
          <a:xfrm>
            <a:off x="6498991" y="1047034"/>
            <a:ext cx="5051830" cy="4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87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F2F77-B6AE-4860-AA25-51419D0FC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" t="27095" r="77120" b="33373"/>
          <a:stretch/>
        </p:blipFill>
        <p:spPr>
          <a:xfrm>
            <a:off x="6607319" y="1141664"/>
            <a:ext cx="4580309" cy="470668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A571650-0C24-462F-B9AD-8CB7B8448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6401" r="76630" b="33494"/>
          <a:stretch/>
        </p:blipFill>
        <p:spPr>
          <a:xfrm>
            <a:off x="724005" y="1141664"/>
            <a:ext cx="4938242" cy="476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58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52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54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FFF5B8-11B6-4405-9524-AC12460D936D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Refactored Code Utilizing Arrays in the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16BCD-BB62-47B9-9BA2-61D5F9BB7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79" r="20628"/>
          <a:stretch/>
        </p:blipFill>
        <p:spPr>
          <a:xfrm>
            <a:off x="4362014" y="710514"/>
            <a:ext cx="3651061" cy="3199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0AE5CA-45E5-40F8-9028-A71A368E9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3" r="28122"/>
          <a:stretch/>
        </p:blipFill>
        <p:spPr>
          <a:xfrm>
            <a:off x="286268" y="539103"/>
            <a:ext cx="3433324" cy="3370702"/>
          </a:xfrm>
          <a:prstGeom prst="rect">
            <a:avLst/>
          </a:prstGeom>
        </p:spPr>
      </p:pic>
      <p:cxnSp>
        <p:nvCxnSpPr>
          <p:cNvPr id="63" name="Straight Connector 56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10009CBE-C8AD-4672-9BBF-886E8F97D9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48" r="22499"/>
          <a:stretch/>
        </p:blipFill>
        <p:spPr>
          <a:xfrm>
            <a:off x="8348059" y="710514"/>
            <a:ext cx="3557674" cy="3183922"/>
          </a:xfrm>
          <a:prstGeom prst="rect">
            <a:avLst/>
          </a:prstGeom>
        </p:spPr>
      </p:pic>
      <p:cxnSp>
        <p:nvCxnSpPr>
          <p:cNvPr id="64" name="Straight Connector 58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988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053B288-840C-4B65-BC18-8664BCC66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7" r="22530"/>
          <a:stretch/>
        </p:blipFill>
        <p:spPr>
          <a:xfrm>
            <a:off x="9334720" y="1264497"/>
            <a:ext cx="2309226" cy="203873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441A6E-0040-4284-A623-77749E4A7BD7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Original Code Utilizing Nested Loops and No Output Arrays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0FE89-2A63-4A1D-9086-3622813BF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01" r="13824"/>
          <a:stretch/>
        </p:blipFill>
        <p:spPr>
          <a:xfrm>
            <a:off x="285794" y="1364906"/>
            <a:ext cx="2659472" cy="2064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530AA6-F010-406C-9A0E-8744ACB8CE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55" r="8167"/>
          <a:stretch/>
        </p:blipFill>
        <p:spPr>
          <a:xfrm>
            <a:off x="6225117" y="1309867"/>
            <a:ext cx="2727916" cy="1993364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7F27C66-7E9F-4D0B-9A19-B2860A438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94" r="11748"/>
          <a:stretch/>
        </p:blipFill>
        <p:spPr>
          <a:xfrm>
            <a:off x="3313287" y="1345231"/>
            <a:ext cx="2648372" cy="2030738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246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63562-7004-4CC6-BE7F-19DF7C49B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9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571650-0C24-462F-B9AD-8CB7B844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59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BA4C2-4E5B-4F68-8856-60BD12E4A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82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2B8A26-22D2-4209-A135-9F5F0FAF2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81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16</Words>
  <Application>Microsoft Office PowerPoint</Application>
  <PresentationFormat>Widescreen</PresentationFormat>
  <Paragraphs>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Mitchell</dc:creator>
  <cp:lastModifiedBy>Christine Mitchell</cp:lastModifiedBy>
  <cp:revision>21</cp:revision>
  <dcterms:created xsi:type="dcterms:W3CDTF">2021-05-14T01:25:09Z</dcterms:created>
  <dcterms:modified xsi:type="dcterms:W3CDTF">2021-05-14T23:42:26Z</dcterms:modified>
</cp:coreProperties>
</file>